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3" r:id="rId5"/>
    <p:sldId id="264" r:id="rId6"/>
    <p:sldId id="265" r:id="rId7"/>
    <p:sldId id="256" r:id="rId8"/>
    <p:sldId id="258" r:id="rId9"/>
    <p:sldId id="257" r:id="rId10"/>
    <p:sldId id="259" r:id="rId11"/>
    <p:sldId id="262" r:id="rId12"/>
    <p:sldId id="260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B1108D8-17D4-3434-19D3-445EBBF46909}" v="10" dt="2024-07-09T21:00:14.3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7" d="100"/>
          <a:sy n="47" d="100"/>
        </p:scale>
        <p:origin x="7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lly Allmey" userId="S::s.allmey@consortiumtrust.org.uk::46cc32b0-085f-445c-b9ac-656f5d6922ba" providerId="AD" clId="Web-{EB1108D8-17D4-3434-19D3-445EBBF46909}"/>
    <pc:docChg chg="modSld">
      <pc:chgData name="Sally Allmey" userId="S::s.allmey@consortiumtrust.org.uk::46cc32b0-085f-445c-b9ac-656f5d6922ba" providerId="AD" clId="Web-{EB1108D8-17D4-3434-19D3-445EBBF46909}" dt="2024-07-09T21:00:14.377" v="8" actId="1076"/>
      <pc:docMkLst>
        <pc:docMk/>
      </pc:docMkLst>
      <pc:sldChg chg="modSp">
        <pc:chgData name="Sally Allmey" userId="S::s.allmey@consortiumtrust.org.uk::46cc32b0-085f-445c-b9ac-656f5d6922ba" providerId="AD" clId="Web-{EB1108D8-17D4-3434-19D3-445EBBF46909}" dt="2024-07-09T21:00:14.377" v="8" actId="1076"/>
        <pc:sldMkLst>
          <pc:docMk/>
          <pc:sldMk cId="400318764" sldId="256"/>
        </pc:sldMkLst>
        <pc:spChg chg="mod">
          <ac:chgData name="Sally Allmey" userId="S::s.allmey@consortiumtrust.org.uk::46cc32b0-085f-445c-b9ac-656f5d6922ba" providerId="AD" clId="Web-{EB1108D8-17D4-3434-19D3-445EBBF46909}" dt="2024-07-09T21:00:14.377" v="8" actId="1076"/>
          <ac:spMkLst>
            <pc:docMk/>
            <pc:sldMk cId="400318764" sldId="256"/>
            <ac:spMk id="8" creationId="{93895814-1594-486B-BA27-C769C98982EA}"/>
          </ac:spMkLst>
        </pc:spChg>
      </pc:sldChg>
      <pc:sldChg chg="modSp">
        <pc:chgData name="Sally Allmey" userId="S::s.allmey@consortiumtrust.org.uk::46cc32b0-085f-445c-b9ac-656f5d6922ba" providerId="AD" clId="Web-{EB1108D8-17D4-3434-19D3-445EBBF46909}" dt="2024-07-09T20:59:49.970" v="7" actId="20577"/>
        <pc:sldMkLst>
          <pc:docMk/>
          <pc:sldMk cId="3295825200" sldId="263"/>
        </pc:sldMkLst>
        <pc:spChg chg="mod">
          <ac:chgData name="Sally Allmey" userId="S::s.allmey@consortiumtrust.org.uk::46cc32b0-085f-445c-b9ac-656f5d6922ba" providerId="AD" clId="Web-{EB1108D8-17D4-3434-19D3-445EBBF46909}" dt="2024-07-09T20:59:49.970" v="7" actId="20577"/>
          <ac:spMkLst>
            <pc:docMk/>
            <pc:sldMk cId="3295825200" sldId="263"/>
            <ac:spMk id="2" creationId="{BAEC5EE1-3D3B-BFED-7F6C-6A620C5D9C85}"/>
          </ac:spMkLst>
        </pc:spChg>
      </pc:sldChg>
    </pc:docChg>
  </pc:docChgLst>
  <pc:docChgLst>
    <pc:chgData name="Sam Norfolk" userId="S::s.norfolk@consortiumtrust.org.uk::8f450b23-80e0-44da-81de-170562b47f8a" providerId="AD" clId="Web-{61D393BC-0FC5-3108-56A4-1792106905AD}"/>
    <pc:docChg chg="addSld modSld sldOrd">
      <pc:chgData name="Sam Norfolk" userId="S::s.norfolk@consortiumtrust.org.uk::8f450b23-80e0-44da-81de-170562b47f8a" providerId="AD" clId="Web-{61D393BC-0FC5-3108-56A4-1792106905AD}" dt="2024-07-05T07:58:50.296" v="159" actId="20577"/>
      <pc:docMkLst>
        <pc:docMk/>
      </pc:docMkLst>
      <pc:sldChg chg="modSp new ord">
        <pc:chgData name="Sam Norfolk" userId="S::s.norfolk@consortiumtrust.org.uk::8f450b23-80e0-44da-81de-170562b47f8a" providerId="AD" clId="Web-{61D393BC-0FC5-3108-56A4-1792106905AD}" dt="2024-07-05T07:55:17.338" v="47" actId="20577"/>
        <pc:sldMkLst>
          <pc:docMk/>
          <pc:sldMk cId="3295825200" sldId="263"/>
        </pc:sldMkLst>
        <pc:spChg chg="mod">
          <ac:chgData name="Sam Norfolk" userId="S::s.norfolk@consortiumtrust.org.uk::8f450b23-80e0-44da-81de-170562b47f8a" providerId="AD" clId="Web-{61D393BC-0FC5-3108-56A4-1792106905AD}" dt="2024-07-05T07:55:17.338" v="47" actId="20577"/>
          <ac:spMkLst>
            <pc:docMk/>
            <pc:sldMk cId="3295825200" sldId="263"/>
            <ac:spMk id="2" creationId="{BAEC5EE1-3D3B-BFED-7F6C-6A620C5D9C85}"/>
          </ac:spMkLst>
        </pc:spChg>
        <pc:spChg chg="mod">
          <ac:chgData name="Sam Norfolk" userId="S::s.norfolk@consortiumtrust.org.uk::8f450b23-80e0-44da-81de-170562b47f8a" providerId="AD" clId="Web-{61D393BC-0FC5-3108-56A4-1792106905AD}" dt="2024-07-05T07:55:12.666" v="46" actId="20577"/>
          <ac:spMkLst>
            <pc:docMk/>
            <pc:sldMk cId="3295825200" sldId="263"/>
            <ac:spMk id="3" creationId="{A9F79E12-BDE0-924C-9354-ACB45E0FEF39}"/>
          </ac:spMkLst>
        </pc:spChg>
      </pc:sldChg>
      <pc:sldChg chg="modSp new">
        <pc:chgData name="Sam Norfolk" userId="S::s.norfolk@consortiumtrust.org.uk::8f450b23-80e0-44da-81de-170562b47f8a" providerId="AD" clId="Web-{61D393BC-0FC5-3108-56A4-1792106905AD}" dt="2024-07-05T07:55:46.088" v="54" actId="20577"/>
        <pc:sldMkLst>
          <pc:docMk/>
          <pc:sldMk cId="3735145198" sldId="264"/>
        </pc:sldMkLst>
        <pc:spChg chg="mod">
          <ac:chgData name="Sam Norfolk" userId="S::s.norfolk@consortiumtrust.org.uk::8f450b23-80e0-44da-81de-170562b47f8a" providerId="AD" clId="Web-{61D393BC-0FC5-3108-56A4-1792106905AD}" dt="2024-07-05T07:55:46.088" v="54" actId="20577"/>
          <ac:spMkLst>
            <pc:docMk/>
            <pc:sldMk cId="3735145198" sldId="264"/>
            <ac:spMk id="2" creationId="{076C7A78-2673-7762-0843-3A6A085FC2DD}"/>
          </ac:spMkLst>
        </pc:spChg>
      </pc:sldChg>
      <pc:sldChg chg="modSp new">
        <pc:chgData name="Sam Norfolk" userId="S::s.norfolk@consortiumtrust.org.uk::8f450b23-80e0-44da-81de-170562b47f8a" providerId="AD" clId="Web-{61D393BC-0FC5-3108-56A4-1792106905AD}" dt="2024-07-05T07:58:50.296" v="159" actId="20577"/>
        <pc:sldMkLst>
          <pc:docMk/>
          <pc:sldMk cId="4294144386" sldId="265"/>
        </pc:sldMkLst>
        <pc:spChg chg="mod">
          <ac:chgData name="Sam Norfolk" userId="S::s.norfolk@consortiumtrust.org.uk::8f450b23-80e0-44da-81de-170562b47f8a" providerId="AD" clId="Web-{61D393BC-0FC5-3108-56A4-1792106905AD}" dt="2024-07-05T07:56:28.870" v="60" actId="20577"/>
          <ac:spMkLst>
            <pc:docMk/>
            <pc:sldMk cId="4294144386" sldId="265"/>
            <ac:spMk id="2" creationId="{204EE170-A335-A3A0-14D1-1DC42B85C00E}"/>
          </ac:spMkLst>
        </pc:spChg>
        <pc:spChg chg="mod">
          <ac:chgData name="Sam Norfolk" userId="S::s.norfolk@consortiumtrust.org.uk::8f450b23-80e0-44da-81de-170562b47f8a" providerId="AD" clId="Web-{61D393BC-0FC5-3108-56A4-1792106905AD}" dt="2024-07-05T07:58:50.296" v="159" actId="20577"/>
          <ac:spMkLst>
            <pc:docMk/>
            <pc:sldMk cId="4294144386" sldId="265"/>
            <ac:spMk id="3" creationId="{E358554C-2D4B-0BCC-F88A-DE52B733A8F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FF886B-68CF-4CC1-8CF5-6709A127BB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81D9E4-A2B7-431D-A49A-942D5AE6AE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BCC207-94B3-4181-8B24-35FAADCA3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CCDF5-B120-43D5-A0CF-3694D3AE9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150D6E-5F7B-4AD8-8501-0C6D9CBE2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727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F4CF1-DBF0-4F8A-993F-40EC5BFD8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69AB29-A56A-48E2-914E-3B9D71F0A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624F9A-F245-416C-9939-D89108FE5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CA1300-19D0-4A16-AB01-48DD44AAB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4C71E-322B-4B1D-A6EA-A99AFB85C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019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90A76-7B84-49F3-86F1-C4A0D2DBE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4D2C33-45AB-47A4-84E3-88BAFD815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5855CE-35F8-4818-BA2E-AC25042A6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23EC93-61D3-42A2-B0A2-B434CAFF1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371EF1-3044-4E88-A8CA-D17E6588B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872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6522E-6F47-48C6-9378-93DF2A535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5AA9E8-30BB-4B71-88B6-BA97ABC21C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ECAA75-7EEF-45D0-AFC3-8CA829BFB5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EFD901-1735-488F-A1BA-E1C209204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0C2746-640B-42F8-84FD-0557CD685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B5A8F7-C5D5-4364-962F-B916DE47B9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807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6410E-5E0F-4DDC-B2BD-05F405EF9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904A9E-D1A4-4B2A-8AC5-AB9713C895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169A43-97EE-49B9-895E-E3208772A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DDEF5C-E44B-4884-A405-687E4F93B3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176F466-0CD7-4B61-9E89-FE81FDE99B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E7A7A3-A3BF-4298-9457-4055348CF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32D85C-9E13-4131-A7E3-5B2F7AD2A3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A4BB2A-6AF8-41C0-ADE8-E66C58FFF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876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120E7-2325-42B6-B99D-652FE669D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E90AE3-E23F-4BC7-98B3-C16E64414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C4B1CBA-3466-404D-88E6-A62E7C63E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7880BE-E828-441B-BC11-1B3EF9D83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437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71D16B-D3F5-4CBC-B3AF-88BB11824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2A6FB5-3BFD-46A1-93A4-D05F7A6237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0DBCC7-3151-4E8D-8925-A335409DA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384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4EBC0-D384-4C02-8FCC-CD18CD363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4FD3BC-5F8E-41AE-9F35-ED018F31F4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B71BAB-C7F5-4435-92F8-53524A2750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BCE952-8FA4-4215-8579-544A1B062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9C281C-0BC3-49CF-9484-A0C0DDC9E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5879A0-F40A-420D-9B7B-47796CCC4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4889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BF7D6-A9AD-45F4-8802-4A3F6FAE0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84913B9-05F0-4CBE-87D9-8A8BC14DE0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C511AC-2418-4E9E-9F8A-551B152F30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B951DC-78C8-427F-B940-0B13014A1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D3F48C-6224-4CFB-9B93-6A1ADB1EF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0B4AC2-5007-477D-84B3-36F7823F2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059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559DB-B330-45DC-85FA-69101AD67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8838D8-693B-4641-8E5C-C6FE0B1588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142141-491E-41D1-83E3-DF34F6CFC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0E13C-C405-4E8C-B771-E5526E950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D4ECFC-6C1E-4E37-A8CA-701A176DA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42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EEBD139-730C-4128-9B25-A946C811D1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E14CBA-DF93-4EBD-BB74-8B210F3EAE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D57B0-83F6-4CE1-A58F-49D2D189E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74353-3522-4BF7-A2C8-D8266D8A9201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660FDE-8847-4ECE-854B-F74CE17B67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C12A0B-CE30-4355-9A83-A0946123C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779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231D43-2C25-4F2C-929D-C2825BE91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AE948F-BC50-4E3C-80FF-701F91A569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21C61F-6983-4E9F-8DE4-EC7BBBC955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74353-3522-4BF7-A2C8-D8266D8A9201}" type="datetimeFigureOut">
              <a:rPr lang="en-GB" smtClean="0"/>
              <a:t>09/07/2024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F2ACE8-5808-425B-9DB4-A8656AB390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7B8C1E-F0FF-4EB2-B1CD-B25253D085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C1D28-8978-44E9-A61A-479E37D007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213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C5EE1-3D3B-BFED-7F6C-6A620C5D9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>
                <a:cs typeface="Calibri Light"/>
              </a:rPr>
              <a:t>Wednesday 10th July</a:t>
            </a:r>
            <a:endParaRPr lang="en-US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F79E12-BDE0-924C-9354-ACB45E0FE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u="sng" dirty="0">
                <a:cs typeface="Calibri"/>
              </a:rPr>
              <a:t>LO: I can explore emotional and physical changes occurring in puberty.</a:t>
            </a:r>
          </a:p>
        </p:txBody>
      </p:sp>
    </p:spTree>
    <p:extLst>
      <p:ext uri="{BB962C8B-B14F-4D97-AF65-F5344CB8AC3E}">
        <p14:creationId xmlns:p14="http://schemas.microsoft.com/office/powerpoint/2010/main" val="3295825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C7A78-2673-7762-0843-3A6A085FC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Class agreement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B52F91-BE10-61EB-1D2F-53EEAEA3E3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145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4EE170-A335-A3A0-14D1-1DC42B85C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Questions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58554C-2D4B-0BCC-F88A-DE52B733A8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 panose="020F0502020204030204"/>
              </a:rPr>
              <a:t>When does puberty start?</a:t>
            </a:r>
          </a:p>
          <a:p>
            <a:pPr marL="0" indent="0">
              <a:buNone/>
            </a:pPr>
            <a:r>
              <a:rPr lang="en-US">
                <a:cs typeface="Calibri" panose="020F0502020204030204"/>
              </a:rPr>
              <a:t>Does everyone go through puberty at the same time?</a:t>
            </a:r>
            <a:endParaRPr lang="en-US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>
                <a:cs typeface="Calibri" panose="020F0502020204030204"/>
              </a:rPr>
              <a:t>What happens during puberty?</a:t>
            </a:r>
            <a:endParaRPr lang="en-US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>
                <a:cs typeface="Calibri" panose="020F0502020204030204"/>
              </a:rPr>
              <a:t>Is it normal to go through changes during puberty?</a:t>
            </a:r>
            <a:endParaRPr lang="en-US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>
                <a:cs typeface="Calibri" panose="020F0502020204030204"/>
              </a:rPr>
              <a:t>Do all changes happen to everyone?</a:t>
            </a:r>
            <a:endParaRPr lang="en-US" dirty="0">
              <a:cs typeface="Calibri" panose="020F0502020204030204"/>
            </a:endParaRPr>
          </a:p>
          <a:p>
            <a:pPr marL="0" indent="0">
              <a:buNone/>
            </a:pPr>
            <a:r>
              <a:rPr lang="en-US" dirty="0">
                <a:cs typeface="Calibri" panose="020F0502020204030204"/>
              </a:rPr>
              <a:t>How long does the whole process take?</a:t>
            </a:r>
          </a:p>
        </p:txBody>
      </p:sp>
    </p:spTree>
    <p:extLst>
      <p:ext uri="{BB962C8B-B14F-4D97-AF65-F5344CB8AC3E}">
        <p14:creationId xmlns:p14="http://schemas.microsoft.com/office/powerpoint/2010/main" val="42941443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783413B-5898-448F-A1C5-BEF1246E30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1151" y="616345"/>
            <a:ext cx="2641652" cy="5956023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93895814-1594-486B-BA27-C769C98982EA}"/>
              </a:ext>
            </a:extLst>
          </p:cNvPr>
          <p:cNvSpPr/>
          <p:nvPr/>
        </p:nvSpPr>
        <p:spPr>
          <a:xfrm>
            <a:off x="4222804" y="549564"/>
            <a:ext cx="7531068" cy="3058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3187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9330DA-ABD4-4C35-9D8E-AAAAE134E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4933" y="578536"/>
            <a:ext cx="4404257" cy="5325008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726F1F6-2E94-4F9D-9745-F82FBD9EB0F3}"/>
              </a:ext>
            </a:extLst>
          </p:cNvPr>
          <p:cNvSpPr/>
          <p:nvPr/>
        </p:nvSpPr>
        <p:spPr>
          <a:xfrm>
            <a:off x="8437778" y="3648075"/>
            <a:ext cx="3230348" cy="30479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Vagina</a:t>
            </a:r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US" sz="3200" dirty="0"/>
          </a:p>
          <a:p>
            <a:endParaRPr lang="en-GB" sz="3200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DE6F923-98FB-4B14-8971-7240F5CA7527}"/>
              </a:ext>
            </a:extLst>
          </p:cNvPr>
          <p:cNvSpPr/>
          <p:nvPr/>
        </p:nvSpPr>
        <p:spPr>
          <a:xfrm>
            <a:off x="500222" y="3241040"/>
            <a:ext cx="3211830" cy="31216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Ovaries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9F998EA-538E-40EB-AA3F-0C6244264E21}"/>
              </a:ext>
            </a:extLst>
          </p:cNvPr>
          <p:cNvSpPr/>
          <p:nvPr/>
        </p:nvSpPr>
        <p:spPr>
          <a:xfrm>
            <a:off x="8437778" y="161926"/>
            <a:ext cx="3230348" cy="30479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Uterus</a:t>
            </a:r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US" sz="2800" dirty="0"/>
          </a:p>
          <a:p>
            <a:endParaRPr lang="en-GB" sz="2800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F839F1B-A660-4886-8643-551FEA53B2AC}"/>
              </a:ext>
            </a:extLst>
          </p:cNvPr>
          <p:cNvCxnSpPr>
            <a:cxnSpLocks/>
          </p:cNvCxnSpPr>
          <p:nvPr/>
        </p:nvCxnSpPr>
        <p:spPr>
          <a:xfrm flipV="1">
            <a:off x="3776346" y="2966720"/>
            <a:ext cx="1598294" cy="68135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80B9C12-2108-482E-B828-217890A60143}"/>
              </a:ext>
            </a:extLst>
          </p:cNvPr>
          <p:cNvCxnSpPr/>
          <p:nvPr/>
        </p:nvCxnSpPr>
        <p:spPr>
          <a:xfrm flipH="1">
            <a:off x="6267450" y="1381125"/>
            <a:ext cx="2148206" cy="158559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2A9DB88-FEB7-4BAF-9B36-E004F29CBFAB}"/>
              </a:ext>
            </a:extLst>
          </p:cNvPr>
          <p:cNvCxnSpPr/>
          <p:nvPr/>
        </p:nvCxnSpPr>
        <p:spPr>
          <a:xfrm flipH="1" flipV="1">
            <a:off x="6107061" y="3848100"/>
            <a:ext cx="2330716" cy="28575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804093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9330DA-ABD4-4C35-9D8E-AAAAE134E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4933" y="578536"/>
            <a:ext cx="4404257" cy="5325008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726F1F6-2E94-4F9D-9745-F82FBD9EB0F3}"/>
              </a:ext>
            </a:extLst>
          </p:cNvPr>
          <p:cNvSpPr/>
          <p:nvPr/>
        </p:nvSpPr>
        <p:spPr>
          <a:xfrm>
            <a:off x="8437778" y="3429001"/>
            <a:ext cx="3230348" cy="326707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Vagina</a:t>
            </a:r>
          </a:p>
          <a:p>
            <a:r>
              <a:rPr lang="en-US" sz="2400" dirty="0"/>
              <a:t>The vagina is the passageway that connects the uterus to the outside of the body.</a:t>
            </a:r>
            <a:endParaRPr lang="en-US" sz="3200" dirty="0"/>
          </a:p>
          <a:p>
            <a:endParaRPr lang="en-GB" sz="3200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DE6F923-98FB-4B14-8971-7240F5CA7527}"/>
              </a:ext>
            </a:extLst>
          </p:cNvPr>
          <p:cNvSpPr/>
          <p:nvPr/>
        </p:nvSpPr>
        <p:spPr>
          <a:xfrm>
            <a:off x="500222" y="2038350"/>
            <a:ext cx="3211830" cy="43243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Ovaries</a:t>
            </a:r>
          </a:p>
          <a:p>
            <a:r>
              <a:rPr lang="en-US" sz="2400" dirty="0">
                <a:cs typeface="Arial" panose="020B0604020202020204" pitchFamily="34" charset="0"/>
              </a:rPr>
              <a:t>There are two ovaries – they are connected to the uterus by the fallopian tubes. The ovaries contain the female sex cells which are called eggs or ova.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9F998EA-538E-40EB-AA3F-0C6244264E21}"/>
              </a:ext>
            </a:extLst>
          </p:cNvPr>
          <p:cNvSpPr/>
          <p:nvPr/>
        </p:nvSpPr>
        <p:spPr>
          <a:xfrm>
            <a:off x="8477250" y="161925"/>
            <a:ext cx="3190876" cy="31813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Uterus</a:t>
            </a:r>
          </a:p>
          <a:p>
            <a:r>
              <a:rPr lang="en-US" sz="2400" dirty="0"/>
              <a:t>The uterus is sometimes called the womb. If a female chooses to have a baby the uterus is where the baby develops</a:t>
            </a:r>
            <a:endParaRPr lang="en-US" sz="2800" dirty="0"/>
          </a:p>
          <a:p>
            <a:endParaRPr lang="en-US" sz="2800" dirty="0"/>
          </a:p>
          <a:p>
            <a:endParaRPr lang="en-GB" sz="2800" dirty="0"/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1F839F1B-A660-4886-8643-551FEA53B2AC}"/>
              </a:ext>
            </a:extLst>
          </p:cNvPr>
          <p:cNvCxnSpPr>
            <a:cxnSpLocks/>
          </p:cNvCxnSpPr>
          <p:nvPr/>
        </p:nvCxnSpPr>
        <p:spPr>
          <a:xfrm flipV="1">
            <a:off x="3776346" y="2966720"/>
            <a:ext cx="1598294" cy="68135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D80B9C12-2108-482E-B828-217890A60143}"/>
              </a:ext>
            </a:extLst>
          </p:cNvPr>
          <p:cNvCxnSpPr/>
          <p:nvPr/>
        </p:nvCxnSpPr>
        <p:spPr>
          <a:xfrm flipH="1">
            <a:off x="6267450" y="1381125"/>
            <a:ext cx="2148206" cy="158559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52A9DB88-FEB7-4BAF-9B36-E004F29CBFAB}"/>
              </a:ext>
            </a:extLst>
          </p:cNvPr>
          <p:cNvCxnSpPr/>
          <p:nvPr/>
        </p:nvCxnSpPr>
        <p:spPr>
          <a:xfrm flipH="1" flipV="1">
            <a:off x="6107061" y="3848100"/>
            <a:ext cx="2330716" cy="28575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07999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AD183EE-602D-495E-A0C9-7E22072D68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920" y="348991"/>
            <a:ext cx="2194560" cy="6160018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1C12485-758C-4480-8D2A-9EB157FC271A}"/>
              </a:ext>
            </a:extLst>
          </p:cNvPr>
          <p:cNvSpPr/>
          <p:nvPr/>
        </p:nvSpPr>
        <p:spPr>
          <a:xfrm>
            <a:off x="4222804" y="457200"/>
            <a:ext cx="7531068" cy="30581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894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BD9262-D4C9-477E-89CD-CE32B2337A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7280" y="656192"/>
            <a:ext cx="4895691" cy="5521087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160EA33-9B25-42FD-9A9A-CEEFB458F406}"/>
              </a:ext>
            </a:extLst>
          </p:cNvPr>
          <p:cNvSpPr/>
          <p:nvPr/>
        </p:nvSpPr>
        <p:spPr>
          <a:xfrm>
            <a:off x="425450" y="1828800"/>
            <a:ext cx="3211830" cy="437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cs typeface="Arial" panose="020B0604020202020204" pitchFamily="34" charset="0"/>
              </a:rPr>
              <a:t>Penis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7187A5-68B9-4E8B-B7DB-63FEAB709F62}"/>
              </a:ext>
            </a:extLst>
          </p:cNvPr>
          <p:cNvSpPr/>
          <p:nvPr/>
        </p:nvSpPr>
        <p:spPr>
          <a:xfrm>
            <a:off x="8336178" y="1895475"/>
            <a:ext cx="3230348" cy="4467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Testicles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770A4949-636F-48E8-A65C-C639B523E107}"/>
              </a:ext>
            </a:extLst>
          </p:cNvPr>
          <p:cNvCxnSpPr/>
          <p:nvPr/>
        </p:nvCxnSpPr>
        <p:spPr>
          <a:xfrm>
            <a:off x="3637280" y="2514600"/>
            <a:ext cx="677545" cy="12477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99916DC-27D7-4EC3-9690-18D7BF6C8EE8}"/>
              </a:ext>
            </a:extLst>
          </p:cNvPr>
          <p:cNvCxnSpPr/>
          <p:nvPr/>
        </p:nvCxnSpPr>
        <p:spPr>
          <a:xfrm flipH="1">
            <a:off x="5838825" y="5029200"/>
            <a:ext cx="2497353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4189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BD9262-D4C9-477E-89CD-CE32B2337A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7280" y="656192"/>
            <a:ext cx="4895691" cy="5521087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160EA33-9B25-42FD-9A9A-CEEFB458F406}"/>
              </a:ext>
            </a:extLst>
          </p:cNvPr>
          <p:cNvSpPr/>
          <p:nvPr/>
        </p:nvSpPr>
        <p:spPr>
          <a:xfrm>
            <a:off x="425450" y="1828800"/>
            <a:ext cx="3211830" cy="437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Penis</a:t>
            </a:r>
          </a:p>
          <a:p>
            <a:r>
              <a:rPr lang="en-US" sz="2400" dirty="0">
                <a:cs typeface="Arial" panose="020B0604020202020204" pitchFamily="34" charset="0"/>
              </a:rPr>
              <a:t>The penis usually is soft and hangs down. Sometimes the penis becomes hard and stands out from the body. This is called an erection.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7187A5-68B9-4E8B-B7DB-63FEAB709F62}"/>
              </a:ext>
            </a:extLst>
          </p:cNvPr>
          <p:cNvSpPr/>
          <p:nvPr/>
        </p:nvSpPr>
        <p:spPr>
          <a:xfrm>
            <a:off x="8336178" y="1895475"/>
            <a:ext cx="3230348" cy="4467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/>
              <a:t>Testicles</a:t>
            </a:r>
          </a:p>
          <a:p>
            <a:r>
              <a:rPr lang="en-US" sz="2400" dirty="0"/>
              <a:t>There are two testicles behind the penis – they are held in a sac of skin called the scrotum.  During puberty the testicles start to produce the male sex cells which are called sperm.</a:t>
            </a:r>
          </a:p>
          <a:p>
            <a:endParaRPr lang="en-GB" sz="2800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770A4949-636F-48E8-A65C-C639B523E107}"/>
              </a:ext>
            </a:extLst>
          </p:cNvPr>
          <p:cNvCxnSpPr/>
          <p:nvPr/>
        </p:nvCxnSpPr>
        <p:spPr>
          <a:xfrm>
            <a:off x="3637280" y="2514600"/>
            <a:ext cx="677545" cy="124777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99916DC-27D7-4EC3-9690-18D7BF6C8EE8}"/>
              </a:ext>
            </a:extLst>
          </p:cNvPr>
          <p:cNvCxnSpPr/>
          <p:nvPr/>
        </p:nvCxnSpPr>
        <p:spPr>
          <a:xfrm flipH="1">
            <a:off x="5838825" y="5029200"/>
            <a:ext cx="2497353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135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C7FFFD5B7F6149BA61CA6118F54CEF" ma:contentTypeVersion="16" ma:contentTypeDescription="Create a new document." ma:contentTypeScope="" ma:versionID="eb7a8d5c5c553fa41a4c6b6c4ad2a0cd">
  <xsd:schema xmlns:xsd="http://www.w3.org/2001/XMLSchema" xmlns:xs="http://www.w3.org/2001/XMLSchema" xmlns:p="http://schemas.microsoft.com/office/2006/metadata/properties" xmlns:ns2="9c6d7e3a-93dd-46c3-aff9-e7a517eabcf8" xmlns:ns3="a723ca39-0e40-4177-bcd7-61941b388835" targetNamespace="http://schemas.microsoft.com/office/2006/metadata/properties" ma:root="true" ma:fieldsID="36fa0fc0df600faecccafaa45137316b" ns2:_="" ns3:_="">
    <xsd:import namespace="9c6d7e3a-93dd-46c3-aff9-e7a517eabcf8"/>
    <xsd:import namespace="a723ca39-0e40-4177-bcd7-61941b38883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songvoca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c6d7e3a-93dd-46c3-aff9-e7a517eabc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5bb0953-8cf3-48c1-ab44-47251ba95a3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songvocals" ma:index="23" nillable="true" ma:displayName="song vocals" ma:format="Dropdown" ma:internalName="songvocal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23ca39-0e40-4177-bcd7-61941b388835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efb2db3-7c02-4417-b7a5-1aa04560e4a3}" ma:internalName="TaxCatchAll" ma:showField="CatchAllData" ma:web="a723ca39-0e40-4177-bcd7-61941b38883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723ca39-0e40-4177-bcd7-61941b388835" xsi:nil="true"/>
    <lcf76f155ced4ddcb4097134ff3c332f xmlns="9c6d7e3a-93dd-46c3-aff9-e7a517eabcf8">
      <Terms xmlns="http://schemas.microsoft.com/office/infopath/2007/PartnerControls"/>
    </lcf76f155ced4ddcb4097134ff3c332f>
    <songvocals xmlns="9c6d7e3a-93dd-46c3-aff9-e7a517eabcf8" xsi:nil="true"/>
  </documentManagement>
</p:properties>
</file>

<file path=customXml/itemProps1.xml><?xml version="1.0" encoding="utf-8"?>
<ds:datastoreItem xmlns:ds="http://schemas.openxmlformats.org/officeDocument/2006/customXml" ds:itemID="{1BBB7F4A-7355-497C-8741-A321D16160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c6d7e3a-93dd-46c3-aff9-e7a517eabcf8"/>
    <ds:schemaRef ds:uri="a723ca39-0e40-4177-bcd7-61941b38883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192E554-0978-48DD-A91F-19841C228FE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1DDB304-8B36-4535-AD07-F8811195BE56}">
  <ds:schemaRefs>
    <ds:schemaRef ds:uri="http://schemas.microsoft.com/office/2006/metadata/properties"/>
    <ds:schemaRef ds:uri="http://schemas.microsoft.com/office/infopath/2007/PartnerControls"/>
    <ds:schemaRef ds:uri="a723ca39-0e40-4177-bcd7-61941b388835"/>
    <ds:schemaRef ds:uri="9c6d7e3a-93dd-46c3-aff9-e7a517eabcf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142</Words>
  <Application>Microsoft Office PowerPoint</Application>
  <PresentationFormat>Widescreen</PresentationFormat>
  <Paragraphs>42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Wednesday 10th July</vt:lpstr>
      <vt:lpstr>Class agreement</vt:lpstr>
      <vt:lpstr>Questions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Field</dc:creator>
  <cp:lastModifiedBy>paula</cp:lastModifiedBy>
  <cp:revision>71</cp:revision>
  <dcterms:created xsi:type="dcterms:W3CDTF">2019-04-16T12:45:03Z</dcterms:created>
  <dcterms:modified xsi:type="dcterms:W3CDTF">2024-07-09T21:00:14Z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0x01010064C7FFFD5B7F6149BA61CA6118F54CEF</vt:lpwstr>
  </property>
  <property fmtid="{D5CDD505-2E9C-101B-9397-08002B2CF9AE}" pid="3" name="Order">
    <vt:r8>300</vt:r8>
  </property>
  <property fmtid="{D5CDD505-2E9C-101B-9397-08002B2CF9AE}" pid="4" name="MediaServiceImageTags">
    <vt:lpwstr/>
  </property>
</Properties>
</file>